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p:cViewPr varScale="1">
        <p:scale>
          <a:sx n="92" d="100"/>
          <a:sy n="92" d="100"/>
        </p:scale>
        <p:origin x="108" y="25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92500" lnSpcReduction="20000"/>
          </a:bodyPr>
          <a:lstStyle/>
          <a:p>
            <a:pPr marL="0" indent="0" algn="ctr">
              <a:buNone/>
            </a:pPr>
            <a:r>
              <a:rPr lang="en-US" sz="4800" dirty="0">
                <a:solidFill>
                  <a:srgbClr val="7030A0"/>
                </a:solidFill>
                <a:latin typeface="Segoe UI" panose="020B0502040204020203" pitchFamily="34" charset="0"/>
                <a:cs typeface="Segoe UI" panose="020B0502040204020203" pitchFamily="34" charset="0"/>
              </a:rPr>
              <a:t>Welcome &amp; Intros</a:t>
            </a:r>
            <a:endParaRPr lang="en-US" sz="48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Cloud Solution Architect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3454753"/>
            <a:ext cx="4005942" cy="523220"/>
          </a:xfrm>
          <a:prstGeom prst="rect">
            <a:avLst/>
          </a:prstGeom>
          <a:noFill/>
        </p:spPr>
        <p:txBody>
          <a:bodyPr wrap="square" rtlCol="0">
            <a:spAutoFit/>
          </a:bodyPr>
          <a:lstStyle/>
          <a:p>
            <a:pPr lvl="0" algn="ctr">
              <a:defRPr/>
            </a:pPr>
            <a:r>
              <a:rPr lang="en-US" sz="2800" b="1" dirty="0">
                <a:latin typeface="Segoe UI" panose="020B0502040204020203" pitchFamily="34" charset="0"/>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Cloud Solution Architect</a:t>
            </a: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3629" y="3124200"/>
            <a:ext cx="41910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129</TotalTime>
  <Words>1608</Words>
  <Application>Microsoft Office PowerPoint</Application>
  <PresentationFormat>Widescreen</PresentationFormat>
  <Paragraphs>165</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16</cp:revision>
  <dcterms:created xsi:type="dcterms:W3CDTF">2022-01-19T16:20:40Z</dcterms:created>
  <dcterms:modified xsi:type="dcterms:W3CDTF">2022-01-21T16:19:19Z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